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0" r:id="rId4"/>
    <p:sldId id="264" r:id="rId5"/>
    <p:sldId id="270" r:id="rId6"/>
    <p:sldId id="262" r:id="rId7"/>
    <p:sldId id="263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E57C-27F5-4BCD-9329-A37CC3A385B0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B60E-E821-4BBE-98D7-27E39A4F67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E57C-27F5-4BCD-9329-A37CC3A385B0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B60E-E821-4BBE-98D7-27E39A4F6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E57C-27F5-4BCD-9329-A37CC3A385B0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B60E-E821-4BBE-98D7-27E39A4F6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E57C-27F5-4BCD-9329-A37CC3A385B0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B60E-E821-4BBE-98D7-27E39A4F6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E57C-27F5-4BCD-9329-A37CC3A385B0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97B60E-E821-4BBE-98D7-27E39A4F675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E57C-27F5-4BCD-9329-A37CC3A385B0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B60E-E821-4BBE-98D7-27E39A4F6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E57C-27F5-4BCD-9329-A37CC3A385B0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B60E-E821-4BBE-98D7-27E39A4F6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E57C-27F5-4BCD-9329-A37CC3A385B0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B60E-E821-4BBE-98D7-27E39A4F6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E57C-27F5-4BCD-9329-A37CC3A385B0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B60E-E821-4BBE-98D7-27E39A4F6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E57C-27F5-4BCD-9329-A37CC3A385B0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B60E-E821-4BBE-98D7-27E39A4F6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E57C-27F5-4BCD-9329-A37CC3A385B0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B60E-E821-4BBE-98D7-27E39A4F6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DAE57C-27F5-4BCD-9329-A37CC3A385B0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97B60E-E821-4BBE-98D7-27E39A4F675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9144000" cy="3429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  <a:gradFill>
            <a:gsLst>
              <a:gs pos="0">
                <a:srgbClr val="FF0000"/>
              </a:gs>
              <a:gs pos="53000">
                <a:srgbClr val="FF6633"/>
              </a:gs>
              <a:gs pos="41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52400" dist="317500" dir="5400000" sx="90000" sy="-19000" rotWithShape="0">
              <a:srgbClr val="FF0000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bn-BD" sz="23900" dirty="0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/>
            </a:r>
            <a:br>
              <a:rPr lang="bn-BD" sz="23900" dirty="0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</a:br>
            <a:r>
              <a:rPr lang="en-US" sz="23900" dirty="0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¯^</a:t>
            </a:r>
            <a:r>
              <a:rPr lang="en-US" sz="23900" dirty="0" err="1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vMZg</a:t>
            </a:r>
            <a:endParaRPr lang="en-US" sz="23900" dirty="0">
              <a:solidFill>
                <a:srgbClr val="FF0000"/>
              </a:solidFill>
              <a:latin typeface="SutonnySushreeMJ" pitchFamily="2" charset="0"/>
              <a:cs typeface="SutonnySushree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93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1" y="4699337"/>
            <a:ext cx="6476999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1| </a:t>
            </a:r>
            <a:r>
              <a:rPr lang="en-US" sz="6000" dirty="0" smtClean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cÖhyw³i </a:t>
            </a:r>
            <a:r>
              <a:rPr lang="en-US" sz="6000" dirty="0" err="1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msÁv</a:t>
            </a:r>
            <a:r>
              <a:rPr lang="en-US" sz="60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wjL</a:t>
            </a:r>
            <a:r>
              <a:rPr lang="en-US" sz="60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 |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609600" y="533400"/>
            <a:ext cx="7315199" cy="2438400"/>
          </a:xfrm>
          <a:prstGeom prst="flowChartAlternateProcess">
            <a:avLst/>
          </a:prstGeom>
          <a:solidFill>
            <a:srgbClr val="FFFF00"/>
          </a:solidFill>
          <a:effectLst>
            <a:glow rad="406400">
              <a:schemeClr val="bg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g~j¨vqb</a:t>
            </a:r>
            <a:endParaRPr lang="en-US" sz="19900" b="1" dirty="0">
              <a:solidFill>
                <a:srgbClr val="FF0000"/>
              </a:solidFill>
              <a:latin typeface="SutonnySushreeMJ" pitchFamily="2" charset="0"/>
              <a:cs typeface="SutonnySushree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654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352800"/>
            <a:ext cx="8382000" cy="14465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1</a:t>
            </a:r>
            <a:r>
              <a:rPr lang="en-US" sz="40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| </a:t>
            </a:r>
            <a:r>
              <a:rPr lang="en-US" sz="4000" dirty="0" smtClean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†</a:t>
            </a:r>
            <a:r>
              <a:rPr lang="en-US" sz="4000" dirty="0" err="1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Zvgvi</a:t>
            </a:r>
            <a:r>
              <a:rPr lang="en-US" sz="40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GjvKvq</a:t>
            </a:r>
            <a:r>
              <a:rPr lang="en-US" sz="40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 †h </a:t>
            </a:r>
            <a:r>
              <a:rPr lang="en-US" sz="4000" dirty="0" err="1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mKj</a:t>
            </a:r>
            <a:r>
              <a:rPr lang="en-US" sz="40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 K…</a:t>
            </a:r>
            <a:r>
              <a:rPr lang="en-US" sz="4000" dirty="0" err="1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wl</a:t>
            </a:r>
            <a:r>
              <a:rPr lang="en-US" sz="40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hš¿cvwZ</a:t>
            </a:r>
            <a:r>
              <a:rPr lang="en-US" sz="40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e¨eüZ</a:t>
            </a:r>
            <a:r>
              <a:rPr lang="en-US" sz="40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nq</a:t>
            </a:r>
            <a:r>
              <a:rPr lang="en-US" sz="40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Zvi</a:t>
            </a:r>
            <a:r>
              <a:rPr lang="en-US" sz="40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GKwU</a:t>
            </a:r>
            <a:r>
              <a:rPr lang="en-US" sz="40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ZvwjKv</a:t>
            </a:r>
            <a:r>
              <a:rPr lang="en-US" sz="40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cÖ</a:t>
            </a:r>
            <a:r>
              <a:rPr lang="en-US" sz="40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¯‘Z Ki|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500152"/>
            <a:ext cx="6400800" cy="18620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500" dirty="0" err="1" smtClean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evoxi</a:t>
            </a:r>
            <a:r>
              <a:rPr lang="en-US" sz="11500" dirty="0" smtClean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11500" dirty="0" err="1" smtClean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KvR</a:t>
            </a:r>
            <a:endParaRPr lang="en-US" sz="11500" dirty="0">
              <a:solidFill>
                <a:schemeClr val="bg1"/>
              </a:solidFill>
              <a:latin typeface="SutonnySushreeMJ" pitchFamily="2" charset="0"/>
              <a:cs typeface="SutonnySushree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1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-132278"/>
            <a:ext cx="6248400" cy="2646878"/>
          </a:xfrm>
          <a:prstGeom prst="rect">
            <a:avLst/>
          </a:prstGeom>
          <a:effectLst>
            <a:glow rad="1511300">
              <a:schemeClr val="accent1">
                <a:alpha val="41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600" dirty="0" err="1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ab¨ev</a:t>
            </a:r>
            <a:r>
              <a:rPr lang="en-US" sz="16600" dirty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`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2514600"/>
            <a:ext cx="91440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632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4800" y="1600200"/>
            <a:ext cx="4038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40322" y="1545608"/>
            <a:ext cx="4038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4000" dirty="0" smtClean="0"/>
              <a:t>শিক্ষক পরিচিতি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bn-BD" sz="4000" dirty="0" smtClean="0"/>
              <a:t>ক্লাস পরিচিতি</a:t>
            </a:r>
            <a:endParaRPr lang="en-US" sz="4000" dirty="0"/>
          </a:p>
        </p:txBody>
      </p:sp>
      <p:sp>
        <p:nvSpPr>
          <p:cNvPr id="13" name="Flowchart: Terminator 12"/>
          <p:cNvSpPr/>
          <p:nvPr/>
        </p:nvSpPr>
        <p:spPr>
          <a:xfrm>
            <a:off x="2133600" y="152400"/>
            <a:ext cx="4724400" cy="1143000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0" y="304800"/>
            <a:ext cx="2611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SushreeMJ" pitchFamily="2" charset="0"/>
              </a:rPr>
              <a:t>পরিচিতি</a:t>
            </a:r>
            <a:endParaRPr lang="en-US" sz="54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Folded Corner 14"/>
          <p:cNvSpPr/>
          <p:nvPr/>
        </p:nvSpPr>
        <p:spPr>
          <a:xfrm>
            <a:off x="304800" y="2514600"/>
            <a:ext cx="4038600" cy="4191000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olded Corner 15"/>
          <p:cNvSpPr/>
          <p:nvPr/>
        </p:nvSpPr>
        <p:spPr>
          <a:xfrm>
            <a:off x="4753971" y="2446361"/>
            <a:ext cx="4038600" cy="4191000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2844225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মোঃ মিজানুর রাহমান</a:t>
            </a:r>
            <a:endParaRPr lang="en-US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3641229"/>
            <a:ext cx="3810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সহকারি শিক্ষক (বিজ্ঞান)</a:t>
            </a:r>
          </a:p>
          <a:p>
            <a:r>
              <a:rPr lang="bn-BD" sz="2800" dirty="0" smtClean="0"/>
              <a:t>মালশন গিরিগ্রাম উচ্চ বিদ্যালয়</a:t>
            </a:r>
          </a:p>
          <a:p>
            <a:r>
              <a:rPr lang="bn-BD" sz="2400" dirty="0" smtClean="0"/>
              <a:t>রাতোয়াল,রাণীনগর,নওগাঁ</a:t>
            </a:r>
            <a:r>
              <a:rPr lang="bn-BD" sz="2400" dirty="0" smtClean="0"/>
              <a:t>। </a:t>
            </a:r>
          </a:p>
          <a:p>
            <a:r>
              <a:rPr lang="en-US" sz="2400" dirty="0" smtClean="0"/>
              <a:t>Cell phone :  </a:t>
            </a:r>
            <a:r>
              <a:rPr lang="en-US" sz="2400" b="1" dirty="0" smtClean="0"/>
              <a:t>01710139562</a:t>
            </a:r>
            <a:endParaRPr lang="bn-BD" sz="2400" dirty="0" smtClean="0"/>
          </a:p>
          <a:p>
            <a:r>
              <a:rPr lang="en-US" sz="2000" dirty="0" smtClean="0"/>
              <a:t>ictskil@gmail.com</a:t>
            </a:r>
            <a:endParaRPr lang="bn-BD" sz="2000" dirty="0" smtClean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53000" y="2858072"/>
            <a:ext cx="365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i="1" dirty="0" smtClean="0"/>
              <a:t>শ্রেণিঃ ষষ্ঠ</a:t>
            </a:r>
          </a:p>
          <a:p>
            <a:endParaRPr lang="bn-BD" dirty="0"/>
          </a:p>
          <a:p>
            <a:r>
              <a:rPr lang="bn-BD" sz="3200" i="1" dirty="0" smtClean="0"/>
              <a:t>বিষয়ঃ কৃষিশিক্ষা</a:t>
            </a:r>
          </a:p>
          <a:p>
            <a:endParaRPr lang="bn-BD" dirty="0"/>
          </a:p>
          <a:p>
            <a:r>
              <a:rPr lang="bn-BD" sz="3200" i="1" dirty="0" smtClean="0"/>
              <a:t>সময়ঃ ৫০ মিনিট</a:t>
            </a:r>
          </a:p>
          <a:p>
            <a:endParaRPr lang="bn-BD" dirty="0" smtClean="0"/>
          </a:p>
          <a:p>
            <a:r>
              <a:rPr lang="bn-BD" sz="2000" i="1" dirty="0" smtClean="0"/>
              <a:t>তারিখঃ ১৮/০৭/২০১৩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3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build="p"/>
      <p:bldP spid="5" grpId="0" build="p"/>
      <p:bldP spid="13" grpId="0" animBg="1"/>
      <p:bldP spid="7" grpId="0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066800" y="1119116"/>
            <a:ext cx="7010400" cy="438093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51378" y="1905000"/>
            <a:ext cx="5813947" cy="2769989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এসো এবার </a:t>
            </a:r>
          </a:p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পর্দায় 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কিছু ছবি লক্ষ্য করি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361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9" y="3903261"/>
            <a:ext cx="2874242" cy="2442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49" y="3999516"/>
            <a:ext cx="2429300" cy="233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954078"/>
            <a:ext cx="2726140" cy="2364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0" y="676237"/>
            <a:ext cx="5814198" cy="2749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676237"/>
            <a:ext cx="2438401" cy="2447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3429000" y="3124200"/>
            <a:ext cx="2685198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400" dirty="0">
                <a:solidFill>
                  <a:schemeClr val="bg1"/>
                </a:solidFill>
              </a:rPr>
              <a:t>যান্ত্রিক শক্তির সাহায্যে জমি চাষ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2039" y="3124200"/>
            <a:ext cx="3136961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1400" dirty="0" smtClean="0">
              <a:solidFill>
                <a:schemeClr val="bg1"/>
              </a:solidFill>
            </a:endParaRPr>
          </a:p>
          <a:p>
            <a:r>
              <a:rPr lang="bn-BD" sz="1400" dirty="0" smtClean="0">
                <a:solidFill>
                  <a:schemeClr val="bg1"/>
                </a:solidFill>
              </a:rPr>
              <a:t>পেশী </a:t>
            </a:r>
            <a:r>
              <a:rPr lang="bn-BD" sz="1400" dirty="0">
                <a:solidFill>
                  <a:schemeClr val="bg1"/>
                </a:solidFill>
              </a:rPr>
              <a:t>শক্তির সাহায্যে গরু দ্বারা জমি চাষ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799" y="3124200"/>
            <a:ext cx="2438401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r>
              <a:rPr lang="bn-BD" sz="1600" dirty="0" smtClean="0">
                <a:solidFill>
                  <a:schemeClr val="bg1"/>
                </a:solidFill>
              </a:rPr>
              <a:t>বীজ বপনের আধুনিক যন্ত্র</a:t>
            </a:r>
          </a:p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92039" y="6172200"/>
            <a:ext cx="2874242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পানি সেঁচের যন্ত্র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29000" y="6172200"/>
            <a:ext cx="272614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r>
              <a:rPr lang="bn-BD" dirty="0" smtClean="0">
                <a:solidFill>
                  <a:schemeClr val="bg1"/>
                </a:solidFill>
              </a:rPr>
              <a:t>ধান মাড়াই করন যন্ত্র</a:t>
            </a:r>
          </a:p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414449" y="6172200"/>
            <a:ext cx="2424751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পাওয়ার টিলার মেশিন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8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1000"/>
            <a:ext cx="2684060" cy="2815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1" y="381000"/>
            <a:ext cx="2711451" cy="2850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43" y="3962400"/>
            <a:ext cx="2666657" cy="2315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2" y="3940791"/>
            <a:ext cx="2759218" cy="2323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63761" y="2971800"/>
            <a:ext cx="2711451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নিড়ানি যন্ত্র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2971800"/>
            <a:ext cx="268406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হস্ত চালিত লাঙ্গল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9642" y="6264322"/>
            <a:ext cx="2745570" cy="5174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ধান কাটা কাঁচি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20243" y="6264322"/>
            <a:ext cx="2666657" cy="5174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দেশীয় কোদাল দ্বারা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228600"/>
            <a:ext cx="2971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কৃষি প্রযুক্তির উন্নতি সাধন হওয়ার পূর্বে মানুষ কষ্ট করে এভাবেই দেশীয় এবং হাতে তৈরি যন্ত্র পাতি দ্বারা  কাজ করে কৃষি কাজ করত এবং জমিতে ফসল ফলাত। </a:t>
            </a:r>
          </a:p>
          <a:p>
            <a:r>
              <a:rPr lang="bn-BD" sz="2400" dirty="0" smtClean="0"/>
              <a:t>ধীরে ধীরে প্রযুক্তির কল্যাণে</a:t>
            </a:r>
          </a:p>
          <a:p>
            <a:r>
              <a:rPr lang="bn-BD" sz="2400" dirty="0" smtClean="0"/>
              <a:t>মানুষ সেঁচের জন্য মেশিন ব্যবহার, চাষের জন্য পাওয়ার টিলার,উন্নত ধরনের ট্র্যাক্টর ব্যবহার করে কৃষির উৎপাদন</a:t>
            </a:r>
          </a:p>
          <a:p>
            <a:r>
              <a:rPr lang="bn-BD" sz="2400" dirty="0" smtClean="0"/>
              <a:t>বাড়াতে সক্ষম হন। </a:t>
            </a:r>
          </a:p>
        </p:txBody>
      </p:sp>
    </p:spTree>
    <p:extLst>
      <p:ext uri="{BB962C8B-B14F-4D97-AF65-F5344CB8AC3E}">
        <p14:creationId xmlns:p14="http://schemas.microsoft.com/office/powerpoint/2010/main" val="162755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47800" y="1676400"/>
            <a:ext cx="632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76200"/>
            <a:ext cx="9144000" cy="2057400"/>
          </a:xfrm>
          <a:prstGeom prst="rect">
            <a:avLst/>
          </a:prstGeom>
          <a:gradFill>
            <a:gsLst>
              <a:gs pos="4000">
                <a:srgbClr val="FF0000"/>
              </a:gs>
              <a:gs pos="35000">
                <a:srgbClr val="FF6633"/>
              </a:gs>
              <a:gs pos="20000">
                <a:srgbClr val="FFFF00"/>
              </a:gs>
              <a:gs pos="61000">
                <a:srgbClr val="01A78F">
                  <a:alpha val="28000"/>
                </a:srgbClr>
              </a:gs>
              <a:gs pos="100000">
                <a:srgbClr val="3366FF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glow rad="1206500">
              <a:schemeClr val="accent5">
                <a:satMod val="175000"/>
                <a:alpha val="40000"/>
              </a:schemeClr>
            </a:glow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505361"/>
            <a:ext cx="70866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80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পাঠ শিরোনাম</a:t>
            </a:r>
            <a:endParaRPr lang="en-US" sz="80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381000" y="5334000"/>
            <a:ext cx="8458200" cy="685800"/>
          </a:xfrm>
          <a:prstGeom prst="flowChartTerminator">
            <a:avLst/>
          </a:prstGeom>
          <a:effectLst>
            <a:glow rad="1308100">
              <a:schemeClr val="accent5">
                <a:satMod val="175000"/>
                <a:alpha val="40000"/>
              </a:schemeClr>
            </a:glow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3124200"/>
            <a:ext cx="8305800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কৃষি প্রযুক্তি ও যন্ত্রপাতি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4515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" y="152400"/>
            <a:ext cx="8991600" cy="6629400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ultidocument 4"/>
          <p:cNvSpPr/>
          <p:nvPr/>
        </p:nvSpPr>
        <p:spPr>
          <a:xfrm>
            <a:off x="1752600" y="76200"/>
            <a:ext cx="5410200" cy="1981200"/>
          </a:xfrm>
          <a:prstGeom prst="flowChartMultidocument">
            <a:avLst/>
          </a:prstGeom>
          <a:ln w="76200"/>
          <a:effectLst>
            <a:glow rad="101600">
              <a:srgbClr val="006600">
                <a:alpha val="60000"/>
              </a:srgbClr>
            </a:glow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6800" y="609600"/>
            <a:ext cx="6705600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b="1" u="sng" dirty="0" smtClean="0">
                <a:solidFill>
                  <a:srgbClr val="FF0000"/>
                </a:solidFill>
              </a:rPr>
              <a:t>শিখন ফল</a:t>
            </a:r>
            <a:endParaRPr lang="en-US" sz="6600" b="1" u="sng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743200"/>
            <a:ext cx="7391400" cy="2971800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2209800"/>
            <a:ext cx="8001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এ পাঠ থেকে শিক্ষার্থীরা–</a:t>
            </a:r>
          </a:p>
          <a:p>
            <a:endParaRPr lang="bn-BD" dirty="0"/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FF0000"/>
                </a:solidFill>
              </a:rPr>
              <a:t>কৃষি প্রযুক্তি সম্পর্কে বলতে ও লিখতে পারবে </a:t>
            </a:r>
            <a:endParaRPr lang="en-US" sz="2800" dirty="0">
              <a:solidFill>
                <a:srgbClr val="FF0000"/>
              </a:solidFill>
            </a:endParaRPr>
          </a:p>
          <a:p>
            <a:endParaRPr lang="bn-BD" sz="28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6600"/>
                </a:solidFill>
              </a:rPr>
              <a:t>কৃষি প্রযুক্তির ব্যবহার গুলি লিখতে </a:t>
            </a:r>
            <a:r>
              <a:rPr lang="bn-BD" sz="2800" dirty="0">
                <a:solidFill>
                  <a:srgbClr val="006600"/>
                </a:solidFill>
              </a:rPr>
              <a:t>পারবে</a:t>
            </a:r>
            <a:r>
              <a:rPr lang="bn-BD" sz="2800" dirty="0" smtClean="0">
                <a:solidFill>
                  <a:srgbClr val="006600"/>
                </a:solidFill>
              </a:rPr>
              <a:t> </a:t>
            </a:r>
          </a:p>
          <a:p>
            <a:endParaRPr lang="bn-BD" sz="28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/>
              <a:t>বিভিন্ন প্রকার কৃষি যন্ত্রপাতির নাম 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60435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533400" y="2514600"/>
            <a:ext cx="8001000" cy="3352800"/>
          </a:xfrm>
          <a:prstGeom prst="plaque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14400" y="2971800"/>
            <a:ext cx="8077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u="sng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cÖhyw³i </a:t>
            </a:r>
            <a:r>
              <a:rPr lang="en-US" sz="4800" u="sng" dirty="0" err="1" smtClean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msÁvt</a:t>
            </a:r>
            <a:endParaRPr lang="bn-BD" sz="4800" dirty="0" smtClean="0">
              <a:solidFill>
                <a:schemeClr val="bg1"/>
              </a:solidFill>
              <a:latin typeface="SutonnySushreeMJ" pitchFamily="2" charset="0"/>
              <a:cs typeface="SutonnySushreeMJ" pitchFamily="2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‡</a:t>
            </a:r>
            <a:r>
              <a:rPr lang="en-US" sz="44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h </a:t>
            </a:r>
            <a:r>
              <a:rPr lang="en-US" sz="4400" dirty="0" err="1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mKj</a:t>
            </a:r>
            <a:r>
              <a:rPr lang="en-US" sz="44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†</a:t>
            </a:r>
            <a:r>
              <a:rPr lang="en-US" sz="4400" dirty="0" err="1" smtClean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KŠkj</a:t>
            </a:r>
            <a:r>
              <a:rPr lang="en-US" sz="4400" dirty="0" smtClean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e¨envi</a:t>
            </a:r>
            <a:r>
              <a:rPr lang="en-US" sz="44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K‡i</a:t>
            </a:r>
            <a:r>
              <a:rPr lang="en-US" sz="44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 K…</a:t>
            </a:r>
            <a:r>
              <a:rPr lang="en-US" sz="4400" dirty="0" err="1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wl</a:t>
            </a:r>
            <a:r>
              <a:rPr lang="en-US" sz="44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Drcv`b</a:t>
            </a:r>
            <a:r>
              <a:rPr lang="en-US" sz="44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evov‡bv</a:t>
            </a:r>
            <a:r>
              <a:rPr lang="en-US" sz="44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hvq</a:t>
            </a:r>
            <a:r>
              <a:rPr lang="en-US" sz="44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Zv‡K</a:t>
            </a:r>
            <a:r>
              <a:rPr lang="en-US" sz="44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 K…</a:t>
            </a:r>
            <a:r>
              <a:rPr lang="en-US" sz="4400" dirty="0" err="1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wl</a:t>
            </a:r>
            <a:r>
              <a:rPr lang="en-US" sz="44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 cÖhyw³ </a:t>
            </a:r>
            <a:r>
              <a:rPr lang="en-US" sz="4400" dirty="0" err="1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e‡j</a:t>
            </a:r>
            <a:r>
              <a:rPr lang="en-US" sz="44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|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304800"/>
            <a:ext cx="8001000" cy="1219200"/>
          </a:xfrm>
          <a:prstGeom prst="rect">
            <a:avLst/>
          </a:prstGeom>
          <a:solidFill>
            <a:srgbClr val="FFFF00"/>
          </a:solidFill>
          <a:effectLst>
            <a:outerShdw blurRad="50800" dir="8040000" sx="113000" sy="113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615059" y="476071"/>
            <a:ext cx="55114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7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পাঠ উপস্থাপন</a:t>
            </a:r>
            <a:endParaRPr lang="en-US" sz="7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313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609600" y="3048000"/>
            <a:ext cx="7772400" cy="3657600"/>
          </a:xfrm>
          <a:prstGeom prst="plaque">
            <a:avLst/>
          </a:prstGeom>
          <a:solidFill>
            <a:srgbClr val="FFFF00"/>
          </a:solidFill>
          <a:effectLst>
            <a:glow rad="228600">
              <a:schemeClr val="bg1">
                <a:alpha val="40000"/>
              </a:schemeClr>
            </a:glow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06388" y="3606225"/>
            <a:ext cx="71184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1</a:t>
            </a:r>
            <a:r>
              <a:rPr lang="en-US" sz="44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| </a:t>
            </a:r>
            <a:r>
              <a:rPr lang="en-US" sz="4400" dirty="0" smtClean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K…</a:t>
            </a:r>
            <a:r>
              <a:rPr lang="en-US" sz="4400" dirty="0" err="1" smtClean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wl‡ÿ‡Î</a:t>
            </a:r>
            <a:r>
              <a:rPr lang="en-US" sz="4400" dirty="0" smtClean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cÖhyw³i </a:t>
            </a:r>
            <a:r>
              <a:rPr lang="en-US" sz="4400" dirty="0" err="1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e¨envi</a:t>
            </a:r>
            <a:r>
              <a:rPr lang="en-US" sz="44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ej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|</a:t>
            </a:r>
            <a:endParaRPr lang="bn-BD" sz="4400" dirty="0" smtClean="0">
              <a:solidFill>
                <a:schemeClr val="bg1"/>
              </a:solidFill>
              <a:latin typeface="SutonnySushreeMJ" pitchFamily="2" charset="0"/>
              <a:cs typeface="SutonnySushree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762000"/>
            <a:ext cx="7086600" cy="1752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685800"/>
            <a:ext cx="7620000" cy="186204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660400">
              <a:schemeClr val="bg1">
                <a:alpha val="40000"/>
              </a:schemeClr>
            </a:glow>
            <a:outerShdw blurRad="101600" dist="88900" dir="8640000" sx="76000" sy="76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`</a:t>
            </a:r>
            <a:r>
              <a:rPr lang="en-US" sz="11500" dirty="0" err="1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jxq</a:t>
            </a:r>
            <a:r>
              <a:rPr lang="en-US" sz="11500" dirty="0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11500" dirty="0" err="1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KvR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5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427</TotalTime>
  <Words>224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 ¯^vMZg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Malshon</dc:creator>
  <cp:lastModifiedBy>Palsha krisnapur high school</cp:lastModifiedBy>
  <cp:revision>137</cp:revision>
  <dcterms:created xsi:type="dcterms:W3CDTF">2013-07-18T04:59:48Z</dcterms:created>
  <dcterms:modified xsi:type="dcterms:W3CDTF">2013-07-19T07:57:13Z</dcterms:modified>
</cp:coreProperties>
</file>